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62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480AA-9498-E2CB-64FA-564900DC17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885284-0F41-4B07-1F20-53E25840BD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3AA3B-A153-7845-13DE-0C3D4EA1F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ED2FA-5461-461C-8AC2-8249CB472F9E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3AB028-97C9-C9F1-2970-8D85758D2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247ED-4FE3-0B89-B65D-145E6F605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DCD5-2FC2-4845-B62C-A2558035D4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7378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D81B8-AE67-266B-5137-0B4C007FD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863080-4CDE-A167-03DA-D2EFCDD49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3A2CD8-37FC-B85A-96DE-95C1BE2DE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ED2FA-5461-461C-8AC2-8249CB472F9E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61C7AC-76D0-311E-2910-CC75FCF08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9804E-3E45-E09A-8E5E-FD2F2F04B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DCD5-2FC2-4845-B62C-A2558035D4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329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C9E23F-6014-05CC-D508-EC67E272BB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43C2E8-992C-68B5-079D-A2F54674D8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6E2BD-28D1-B5DC-2D3B-907930721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ED2FA-5461-461C-8AC2-8249CB472F9E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2EA04-3A80-34D2-A6DD-7EE262575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3A61F-3444-550B-384D-65609CACE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DCD5-2FC2-4845-B62C-A2558035D4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0857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FC4FA-1575-485C-678C-2E11D4E63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490DD-C427-9D72-D42C-09C668C5B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FDA35-5D03-DE55-4620-C580B3648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ED2FA-5461-461C-8AC2-8249CB472F9E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056C0-F9EB-497D-8283-A8833AC03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A7979-E364-EDA3-5A61-C33613047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DCD5-2FC2-4845-B62C-A2558035D4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5349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ACA93-016B-8567-9954-4A1A7EDC4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C490E-11E0-4B86-EF20-BAE0DABA8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3D006-DC36-9C77-5713-A7DFD5592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ED2FA-5461-461C-8AC2-8249CB472F9E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FAF5D-77B7-C0F7-4508-060D78055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32E12-82B8-C225-A65E-9FAB6542E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DCD5-2FC2-4845-B62C-A2558035D4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5538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5D3EA-F76C-6CE8-3A19-467355511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FF842-FE96-3E0E-DCF7-E78CA120F3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E84087-25A4-F04F-ED14-1F48E3239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5EEF19-5525-0881-51F3-26D4C40E5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ED2FA-5461-461C-8AC2-8249CB472F9E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E37836-B850-7AAB-740B-37B4EE368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92D530-333A-851A-0653-F64371359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DCD5-2FC2-4845-B62C-A2558035D4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5219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9A075-D012-71C1-40C3-FB90EFB6A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2C5F6E-E0B6-7E2E-7CA2-CE8F296C0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85DA54-5F49-ADED-9A6E-5E86BFC72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9D18B7-D598-FC55-57CA-35BDB9C53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347A63-801D-D47E-77E3-FED02C53C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13D1E3-5154-4598-92EA-9E2B8F6F1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ED2FA-5461-461C-8AC2-8249CB472F9E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B67BA5-DBB3-6662-FB90-48D428627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0FEB0A-CFF7-C97E-A53B-2DC9EBDAE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DCD5-2FC2-4845-B62C-A2558035D4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5375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4F5B3-1061-7F2D-CC93-57F3F73EA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DA442F-8001-E043-3353-1F4A623A8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ED2FA-5461-461C-8AC2-8249CB472F9E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B7BC9D-A38E-0561-04CD-648396698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6EACE-25D3-F9E6-36DD-2E89B5F3D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DCD5-2FC2-4845-B62C-A2558035D4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5157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085253-25B7-A4A7-F985-EBEF87720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ED2FA-5461-461C-8AC2-8249CB472F9E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2DF798-5192-818E-A9B1-D8F9218A9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9E082-1A6C-D09E-6EC4-9FE9C35A4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DCD5-2FC2-4845-B62C-A2558035D4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8190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44C2-B9C4-BD3A-AA2E-C43D9D20F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857D2-1B61-D419-0429-A4CD82870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946AED-0F08-89B7-1D93-6DE89E366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3EE5CD-8B52-367F-E3A6-7ACC5FD41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ED2FA-5461-461C-8AC2-8249CB472F9E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D5940C-3583-E280-483B-75EC73D87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EB53E-7ECB-AE57-3518-47D0E48F9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DCD5-2FC2-4845-B62C-A2558035D4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8092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94D67-EE24-E1CB-EE1C-85435D92F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12420C-60E9-F229-C227-2EC63D41E1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7EA2F5-F79F-C64C-11C2-A68D6AE58D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ECC7C2-EC4D-7E35-D8E7-ABC1B360F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ED2FA-5461-461C-8AC2-8249CB472F9E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FDF4E9-9C21-8B91-3B70-2B7E99665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3F6A1-E78E-3D00-0D3D-F3E74F743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DCD5-2FC2-4845-B62C-A2558035D4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7269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C00CBC-EB6A-94CF-E8AB-FDCBAE4E2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9CC79-4F42-A613-5B37-60B0EE56E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529C6-4C61-C1FF-ED45-580EA0689C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FED2FA-5461-461C-8AC2-8249CB472F9E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1D0EE-FD9A-85FE-575D-144E227EC5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4AEDC-915D-31B0-437C-2F2630D149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E4DCD5-2FC2-4845-B62C-A2558035D4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9160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D33A5-177B-7F47-313D-950B3C6517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380BE-C6B7-6EE9-3A97-4556F33A5D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white paper with green text">
            <a:extLst>
              <a:ext uri="{FF2B5EF4-FFF2-40B4-BE49-F238E27FC236}">
                <a16:creationId xmlns:a16="http://schemas.microsoft.com/office/drawing/2014/main" id="{53638E63-4FA1-1A0E-51A5-7134E4EEB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916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84C76-8DE0-4E28-292E-C3188B01C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6126E848-A79C-3248-6682-D9CF67B73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Picture 6" descr="A screenshot of a plant&#10;&#10;AI-generated content may be incorrect.">
            <a:extLst>
              <a:ext uri="{FF2B5EF4-FFF2-40B4-BE49-F238E27FC236}">
                <a16:creationId xmlns:a16="http://schemas.microsoft.com/office/drawing/2014/main" id="{2C002511-DFC5-CE98-4290-4BBAE0051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455" y="1597574"/>
            <a:ext cx="4218800" cy="43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51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7210-AA07-CF0F-BCDD-6B7C25713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diagram of a diagram&#10;&#10;AI-generated content may be incorrect.">
            <a:extLst>
              <a:ext uri="{FF2B5EF4-FFF2-40B4-BE49-F238E27FC236}">
                <a16:creationId xmlns:a16="http://schemas.microsoft.com/office/drawing/2014/main" id="{C8F410F7-0D34-3279-0F6B-F48498CB3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19347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55B82-2A7B-9DDD-62A8-587CEFA44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CE11357-6023-06A9-9947-6633B372E9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78462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58128-F1ED-DEB1-E5EF-37D7E33B7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close-up of a green leaf&#10;&#10;AI-generated content may be incorrect.">
            <a:extLst>
              <a:ext uri="{FF2B5EF4-FFF2-40B4-BE49-F238E27FC236}">
                <a16:creationId xmlns:a16="http://schemas.microsoft.com/office/drawing/2014/main" id="{0CE22FA5-186F-68D0-E729-EC691E9CB3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06565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F5104-A47F-1F54-8267-0ABA2FD59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41D540C-4690-4949-C2F0-32C4C4A37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12126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B0B19-920E-D62F-A2C3-579E915FD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7" name="Content Placeholder 26" descr="A screenshot of a survey">
            <a:extLst>
              <a:ext uri="{FF2B5EF4-FFF2-40B4-BE49-F238E27FC236}">
                <a16:creationId xmlns:a16="http://schemas.microsoft.com/office/drawing/2014/main" id="{A9E17348-74A7-6A3B-CDCD-32BD48779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713812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5B022-B364-D23F-F46E-6480228AD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D1208B2D-EAA6-2EAC-660A-9FC69D402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27293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93EE0-E3CE-DF85-0FFE-C1041E0D6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 descr="A screenshot of a web interface&#10;&#10;AI-generated content may be incorrect.">
            <a:extLst>
              <a:ext uri="{FF2B5EF4-FFF2-40B4-BE49-F238E27FC236}">
                <a16:creationId xmlns:a16="http://schemas.microsoft.com/office/drawing/2014/main" id="{154C5010-4EEA-A00E-7D4F-89C8F32192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08966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25ACF-F341-80E4-9AD5-68F2D49C5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5F67A89-5B78-C6D0-CC35-F3C43BB9B0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3146800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C2ECE-68D2-54E2-56A5-6C2AFA28E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close-up of a document&#10;&#10;AI-generated content may be incorrect.">
            <a:extLst>
              <a:ext uri="{FF2B5EF4-FFF2-40B4-BE49-F238E27FC236}">
                <a16:creationId xmlns:a16="http://schemas.microsoft.com/office/drawing/2014/main" id="{BFE54694-1C9E-0294-B981-82D34FFF8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5710"/>
          </a:xfrm>
        </p:spPr>
      </p:pic>
    </p:spTree>
    <p:extLst>
      <p:ext uri="{BB962C8B-B14F-4D97-AF65-F5344CB8AC3E}">
        <p14:creationId xmlns:p14="http://schemas.microsoft.com/office/powerpoint/2010/main" val="3758154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55C0F-4B30-9CAC-3004-7A119CE1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E050C3-6402-27EF-293B-793458DDD0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06361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1651B-BAB5-148C-D780-FA722BDA9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project&#10;&#10;AI-generated content may be incorrect.">
            <a:extLst>
              <a:ext uri="{FF2B5EF4-FFF2-40B4-BE49-F238E27FC236}">
                <a16:creationId xmlns:a16="http://schemas.microsoft.com/office/drawing/2014/main" id="{60556B3F-8C9B-1D13-CED3-0CD60F6192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9185"/>
            <a:ext cx="12192000" cy="6887184"/>
          </a:xfrm>
        </p:spPr>
      </p:pic>
    </p:spTree>
    <p:extLst>
      <p:ext uri="{BB962C8B-B14F-4D97-AF65-F5344CB8AC3E}">
        <p14:creationId xmlns:p14="http://schemas.microsoft.com/office/powerpoint/2010/main" val="1602023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Shrenik Dubal</dc:creator>
  <cp:lastModifiedBy>Shrenik Dubal</cp:lastModifiedBy>
  <cp:revision>2</cp:revision>
  <dcterms:created xsi:type="dcterms:W3CDTF">2025-10-28T19:46:35Z</dcterms:created>
  <dcterms:modified xsi:type="dcterms:W3CDTF">2025-10-29T01:41:21Z</dcterms:modified>
</cp:coreProperties>
</file>